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66FF33"/>
    <a:srgbClr val="FFCC99"/>
    <a:srgbClr val="3333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2" autoAdjust="0"/>
  </p:normalViewPr>
  <p:slideViewPr>
    <p:cSldViewPr>
      <p:cViewPr>
        <p:scale>
          <a:sx n="50" d="100"/>
          <a:sy n="50" d="100"/>
        </p:scale>
        <p:origin x="-117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7A41-8D2C-4AB0-A9CB-423C33EC6DD2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9C0C-BD53-4522-A4A9-06B25C775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1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F9C0C-BD53-4522-A4A9-06B25C7759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1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D3F6-EACC-43AE-B6D8-4D022E69FAEF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176F-F6C6-4F27-9358-AFEBA72915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542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9752/134091466.f9/0_d6fa8_30fad872_orig" TargetMode="External"/><Relationship Id="rId2" Type="http://schemas.openxmlformats.org/officeDocument/2006/relationships/hyperlink" Target="http://freedesignfile.com/upload/2012/09/Military-Frame-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hyperlink" Target="http://textures.photoshop-ramki.ru/wp-content/uploads/2012/11/snezhinki_01/snezhinki_01.jpg" TargetMode="External"/><Relationship Id="rId4" Type="http://schemas.openxmlformats.org/officeDocument/2006/relationships/hyperlink" Target="http://s4.pic4you.ru/y2014/12-05/12216/4764097-thumb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367622" y="5949280"/>
            <a:ext cx="504056" cy="540060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5838" y="5025109"/>
            <a:ext cx="4572000" cy="1464231"/>
          </a:xfrm>
          <a:prstGeom prst="roundRect">
            <a:avLst/>
          </a:prstGeom>
          <a:solidFill>
            <a:schemeClr val="lt1">
              <a:alpha val="68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Баева Наталья Владимировна,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</a:t>
            </a:r>
          </a:p>
          <a:p>
            <a:pPr lvl="0"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«Новоярковская СОШ» </a:t>
            </a:r>
          </a:p>
          <a:p>
            <a:pPr lvl="0" algn="ctr">
              <a:lnSpc>
                <a:spcPct val="80000"/>
              </a:lnSpc>
            </a:pPr>
            <a:r>
              <a:rPr lang="ru-RU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Каменского района Алтайского края</a:t>
            </a:r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64635" y="5949279"/>
            <a:ext cx="504000" cy="504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1700808"/>
            <a:ext cx="7412525" cy="2553891"/>
          </a:xfrm>
          <a:prstGeom prst="roundRect">
            <a:avLst/>
          </a:prstGeom>
          <a:solidFill>
            <a:schemeClr val="lt1">
              <a:alpha val="64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Интерактивная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Игра  на  внимание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«</a:t>
            </a:r>
            <a:r>
              <a:rPr lang="ru-RU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к</a:t>
            </a:r>
            <a:r>
              <a:rPr lang="ru-RU" sz="7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а</a:t>
            </a:r>
            <a:r>
              <a:rPr lang="ru-RU" sz="7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р</a:t>
            </a:r>
            <a:r>
              <a:rPr lang="ru-RU" sz="72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н</a:t>
            </a:r>
            <a:r>
              <a:rPr lang="ru-RU" sz="72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а</a:t>
            </a:r>
            <a:r>
              <a:rPr lang="ru-RU" sz="7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в</a:t>
            </a:r>
            <a:r>
              <a:rPr lang="ru-RU" sz="7200" b="1" dirty="0" smtClean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а</a:t>
            </a:r>
            <a:r>
              <a:rPr lang="ru-RU" sz="7200" b="1" dirty="0" smtClean="0">
                <a:ln w="1905"/>
                <a:solidFill>
                  <a:srgbClr val="66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л</a:t>
            </a:r>
            <a:r>
              <a:rPr lang="ru-RU" sz="7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511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39752" y="622144"/>
            <a:ext cx="6413074" cy="5890974"/>
          </a:xfrm>
          <a:prstGeom prst="roundRect">
            <a:avLst/>
          </a:prstGeom>
          <a:solidFill>
            <a:schemeClr val="lt1">
              <a:alpha val="73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000E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 рассмотри </a:t>
            </a: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левую и правую картинки.</a:t>
            </a: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 15 отличий.</a:t>
            </a: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Левой кнопкой мыши кликни на левой картинке по предмету, </a:t>
            </a: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отличается или </a:t>
            </a: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нет на правой картинке.</a:t>
            </a: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поиска отображается </a:t>
            </a:r>
          </a:p>
          <a:p>
            <a:pPr algn="ctr"/>
            <a:r>
              <a:rPr lang="ru-RU" sz="2800" b="1" dirty="0" smtClean="0">
                <a:solidFill>
                  <a:srgbClr val="000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внизу, в виде звёздочек.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Желаю удачи!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814" y="686599"/>
            <a:ext cx="4648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ПРАВИЛА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 ИГРЫ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eskneesC" pitchFamily="82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90652" y="6058448"/>
            <a:ext cx="504000" cy="5040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" y="2124036"/>
            <a:ext cx="2822365" cy="46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473" y="476672"/>
            <a:ext cx="4021173" cy="496855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0" y="476672"/>
            <a:ext cx="4021163" cy="4968552"/>
          </a:xfrm>
          <a:prstGeom prst="rect">
            <a:avLst/>
          </a:prstGeom>
          <a:solidFill>
            <a:srgbClr val="FFFF00"/>
          </a:solidFill>
          <a:ln w="76200"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4057625" cy="4968552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83354" y="671920"/>
            <a:ext cx="13229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2483800" y="4617176"/>
            <a:ext cx="343580" cy="3960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1547664" y="1899215"/>
            <a:ext cx="321137" cy="305649"/>
          </a:xfrm>
          <a:prstGeom prst="star6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 rot="703842">
            <a:off x="3256936" y="2083040"/>
            <a:ext cx="360000" cy="231663"/>
          </a:xfrm>
          <a:prstGeom prst="cloud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46507" y="2273437"/>
            <a:ext cx="288080" cy="37584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58491">
            <a:off x="961834" y="3002342"/>
            <a:ext cx="149197" cy="151845"/>
          </a:xfrm>
          <a:prstGeom prst="ellipse">
            <a:avLst/>
          </a:prstGeom>
          <a:solidFill>
            <a:srgbClr val="3333FF"/>
          </a:solidFill>
          <a:ln>
            <a:solidFill>
              <a:srgbClr val="3333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1259632" y="1518300"/>
            <a:ext cx="108000" cy="2160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0658427">
            <a:off x="1241534" y="3956263"/>
            <a:ext cx="191084" cy="111281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51928" y="4437112"/>
            <a:ext cx="72000" cy="7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2285728" y="1734300"/>
            <a:ext cx="320084" cy="390219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23728" y="3212976"/>
            <a:ext cx="324000" cy="32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3995912" y="1518300"/>
            <a:ext cx="360120" cy="358977"/>
          </a:xfrm>
          <a:prstGeom prst="star7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17785747">
            <a:off x="2826482" y="1249049"/>
            <a:ext cx="468000" cy="288000"/>
          </a:xfrm>
          <a:prstGeom prst="ellipse">
            <a:avLst/>
          </a:prstGeom>
          <a:solidFill>
            <a:srgbClr val="FF33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159784" y="903412"/>
            <a:ext cx="432000" cy="432000"/>
          </a:xfrm>
          <a:prstGeom prst="star5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1475712" y="6051234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7236352" y="6059780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7812416" y="5627732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7-конечная звезда 29"/>
          <p:cNvSpPr/>
          <p:nvPr/>
        </p:nvSpPr>
        <p:spPr>
          <a:xfrm>
            <a:off x="8388424" y="6051234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7-конечная звезда 30"/>
          <p:cNvSpPr/>
          <p:nvPr/>
        </p:nvSpPr>
        <p:spPr>
          <a:xfrm>
            <a:off x="899648" y="5627732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7-конечная звезда 40"/>
          <p:cNvSpPr/>
          <p:nvPr/>
        </p:nvSpPr>
        <p:spPr>
          <a:xfrm>
            <a:off x="4932096" y="6051234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7-конечная звезда 38"/>
          <p:cNvSpPr/>
          <p:nvPr/>
        </p:nvSpPr>
        <p:spPr>
          <a:xfrm>
            <a:off x="323528" y="6051234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7-конечная звезда 39"/>
          <p:cNvSpPr/>
          <p:nvPr/>
        </p:nvSpPr>
        <p:spPr>
          <a:xfrm>
            <a:off x="2051720" y="5627732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7-конечная звезда 36"/>
          <p:cNvSpPr/>
          <p:nvPr/>
        </p:nvSpPr>
        <p:spPr>
          <a:xfrm>
            <a:off x="2627784" y="6051234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7-конечная звезда 37"/>
          <p:cNvSpPr/>
          <p:nvPr/>
        </p:nvSpPr>
        <p:spPr>
          <a:xfrm>
            <a:off x="3235402" y="5627732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7-конечная звезда 50"/>
          <p:cNvSpPr/>
          <p:nvPr/>
        </p:nvSpPr>
        <p:spPr>
          <a:xfrm>
            <a:off x="3779912" y="6051234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7-конечная звезда 51"/>
          <p:cNvSpPr/>
          <p:nvPr/>
        </p:nvSpPr>
        <p:spPr>
          <a:xfrm>
            <a:off x="4356032" y="5627732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9" name="7-конечная звезда 48"/>
          <p:cNvSpPr/>
          <p:nvPr/>
        </p:nvSpPr>
        <p:spPr>
          <a:xfrm>
            <a:off x="6705854" y="5627732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7-конечная звезда 49"/>
          <p:cNvSpPr/>
          <p:nvPr/>
        </p:nvSpPr>
        <p:spPr>
          <a:xfrm>
            <a:off x="6084224" y="6051234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7-конечная звезда 46"/>
          <p:cNvSpPr/>
          <p:nvPr/>
        </p:nvSpPr>
        <p:spPr>
          <a:xfrm>
            <a:off x="5508160" y="5627732"/>
            <a:ext cx="432000" cy="5400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множение 56">
            <a:hlinkClick r:id="" action="ppaction://hlinkshowjump?jump=endshow"/>
          </p:cNvPr>
          <p:cNvSpPr/>
          <p:nvPr/>
        </p:nvSpPr>
        <p:spPr>
          <a:xfrm>
            <a:off x="8470781" y="-26419"/>
            <a:ext cx="650939" cy="680623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178515">
            <a:off x="1427024" y="5239004"/>
            <a:ext cx="503682" cy="97697"/>
          </a:xfrm>
          <a:custGeom>
            <a:avLst/>
            <a:gdLst>
              <a:gd name="connsiteX0" fmla="*/ 0 w 630381"/>
              <a:gd name="connsiteY0" fmla="*/ 56151 h 180842"/>
              <a:gd name="connsiteX1" fmla="*/ 0 w 630381"/>
              <a:gd name="connsiteY1" fmla="*/ 56151 h 180842"/>
              <a:gd name="connsiteX2" fmla="*/ 41563 w 630381"/>
              <a:gd name="connsiteY2" fmla="*/ 132351 h 180842"/>
              <a:gd name="connsiteX3" fmla="*/ 96981 w 630381"/>
              <a:gd name="connsiteY3" fmla="*/ 160060 h 180842"/>
              <a:gd name="connsiteX4" fmla="*/ 145472 w 630381"/>
              <a:gd name="connsiteY4" fmla="*/ 180842 h 180842"/>
              <a:gd name="connsiteX5" fmla="*/ 242454 w 630381"/>
              <a:gd name="connsiteY5" fmla="*/ 173915 h 180842"/>
              <a:gd name="connsiteX6" fmla="*/ 270163 w 630381"/>
              <a:gd name="connsiteY6" fmla="*/ 139279 h 180842"/>
              <a:gd name="connsiteX7" fmla="*/ 290945 w 630381"/>
              <a:gd name="connsiteY7" fmla="*/ 132351 h 180842"/>
              <a:gd name="connsiteX8" fmla="*/ 284018 w 630381"/>
              <a:gd name="connsiteY8" fmla="*/ 83860 h 180842"/>
              <a:gd name="connsiteX9" fmla="*/ 235527 w 630381"/>
              <a:gd name="connsiteY9" fmla="*/ 111569 h 180842"/>
              <a:gd name="connsiteX10" fmla="*/ 242454 w 630381"/>
              <a:gd name="connsiteY10" fmla="*/ 132351 h 180842"/>
              <a:gd name="connsiteX11" fmla="*/ 284018 w 630381"/>
              <a:gd name="connsiteY11" fmla="*/ 146206 h 180842"/>
              <a:gd name="connsiteX12" fmla="*/ 401781 w 630381"/>
              <a:gd name="connsiteY12" fmla="*/ 139279 h 180842"/>
              <a:gd name="connsiteX13" fmla="*/ 436418 w 630381"/>
              <a:gd name="connsiteY13" fmla="*/ 132351 h 180842"/>
              <a:gd name="connsiteX14" fmla="*/ 457200 w 630381"/>
              <a:gd name="connsiteY14" fmla="*/ 118497 h 180842"/>
              <a:gd name="connsiteX15" fmla="*/ 471054 w 630381"/>
              <a:gd name="connsiteY15" fmla="*/ 97715 h 180842"/>
              <a:gd name="connsiteX16" fmla="*/ 484909 w 630381"/>
              <a:gd name="connsiteY16" fmla="*/ 49224 h 180842"/>
              <a:gd name="connsiteX17" fmla="*/ 498763 w 630381"/>
              <a:gd name="connsiteY17" fmla="*/ 7660 h 180842"/>
              <a:gd name="connsiteX18" fmla="*/ 457200 w 630381"/>
              <a:gd name="connsiteY18" fmla="*/ 7660 h 180842"/>
              <a:gd name="connsiteX19" fmla="*/ 464127 w 630381"/>
              <a:gd name="connsiteY19" fmla="*/ 28442 h 180842"/>
              <a:gd name="connsiteX20" fmla="*/ 471054 w 630381"/>
              <a:gd name="connsiteY20" fmla="*/ 56151 h 180842"/>
              <a:gd name="connsiteX21" fmla="*/ 519545 w 630381"/>
              <a:gd name="connsiteY21" fmla="*/ 76933 h 180842"/>
              <a:gd name="connsiteX22" fmla="*/ 561109 w 630381"/>
              <a:gd name="connsiteY22" fmla="*/ 56151 h 180842"/>
              <a:gd name="connsiteX23" fmla="*/ 595745 w 630381"/>
              <a:gd name="connsiteY23" fmla="*/ 21515 h 180842"/>
              <a:gd name="connsiteX24" fmla="*/ 616527 w 630381"/>
              <a:gd name="connsiteY24" fmla="*/ 733 h 180842"/>
              <a:gd name="connsiteX25" fmla="*/ 630381 w 630381"/>
              <a:gd name="connsiteY25" fmla="*/ 7660 h 18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30381" h="180842">
                <a:moveTo>
                  <a:pt x="0" y="56151"/>
                </a:moveTo>
                <a:lnTo>
                  <a:pt x="0" y="56151"/>
                </a:lnTo>
                <a:cubicBezTo>
                  <a:pt x="36" y="56222"/>
                  <a:pt x="28910" y="119697"/>
                  <a:pt x="41563" y="132351"/>
                </a:cubicBezTo>
                <a:cubicBezTo>
                  <a:pt x="57613" y="148402"/>
                  <a:pt x="77134" y="150137"/>
                  <a:pt x="96981" y="160060"/>
                </a:cubicBezTo>
                <a:cubicBezTo>
                  <a:pt x="144821" y="183980"/>
                  <a:pt x="87803" y="166425"/>
                  <a:pt x="145472" y="180842"/>
                </a:cubicBezTo>
                <a:cubicBezTo>
                  <a:pt x="177799" y="178533"/>
                  <a:pt x="210537" y="179547"/>
                  <a:pt x="242454" y="173915"/>
                </a:cubicBezTo>
                <a:cubicBezTo>
                  <a:pt x="279797" y="167325"/>
                  <a:pt x="251407" y="158035"/>
                  <a:pt x="270163" y="139279"/>
                </a:cubicBezTo>
                <a:cubicBezTo>
                  <a:pt x="275326" y="134116"/>
                  <a:pt x="284018" y="134660"/>
                  <a:pt x="290945" y="132351"/>
                </a:cubicBezTo>
                <a:cubicBezTo>
                  <a:pt x="307109" y="83861"/>
                  <a:pt x="318654" y="95407"/>
                  <a:pt x="284018" y="83860"/>
                </a:cubicBezTo>
                <a:cubicBezTo>
                  <a:pt x="263586" y="87947"/>
                  <a:pt x="240096" y="84155"/>
                  <a:pt x="235527" y="111569"/>
                </a:cubicBezTo>
                <a:cubicBezTo>
                  <a:pt x="234327" y="118772"/>
                  <a:pt x="236512" y="128107"/>
                  <a:pt x="242454" y="132351"/>
                </a:cubicBezTo>
                <a:cubicBezTo>
                  <a:pt x="254338" y="140840"/>
                  <a:pt x="284018" y="146206"/>
                  <a:pt x="284018" y="146206"/>
                </a:cubicBezTo>
                <a:cubicBezTo>
                  <a:pt x="323272" y="143897"/>
                  <a:pt x="362620" y="142839"/>
                  <a:pt x="401781" y="139279"/>
                </a:cubicBezTo>
                <a:cubicBezTo>
                  <a:pt x="413507" y="138213"/>
                  <a:pt x="425393" y="136485"/>
                  <a:pt x="436418" y="132351"/>
                </a:cubicBezTo>
                <a:cubicBezTo>
                  <a:pt x="444213" y="129428"/>
                  <a:pt x="450273" y="123115"/>
                  <a:pt x="457200" y="118497"/>
                </a:cubicBezTo>
                <a:cubicBezTo>
                  <a:pt x="461818" y="111570"/>
                  <a:pt x="467331" y="105162"/>
                  <a:pt x="471054" y="97715"/>
                </a:cubicBezTo>
                <a:cubicBezTo>
                  <a:pt x="476872" y="86079"/>
                  <a:pt x="481582" y="60315"/>
                  <a:pt x="484909" y="49224"/>
                </a:cubicBezTo>
                <a:cubicBezTo>
                  <a:pt x="489105" y="35236"/>
                  <a:pt x="498763" y="7660"/>
                  <a:pt x="498763" y="7660"/>
                </a:cubicBezTo>
                <a:cubicBezTo>
                  <a:pt x="490847" y="5021"/>
                  <a:pt x="465116" y="-8173"/>
                  <a:pt x="457200" y="7660"/>
                </a:cubicBezTo>
                <a:cubicBezTo>
                  <a:pt x="453935" y="14191"/>
                  <a:pt x="462121" y="21421"/>
                  <a:pt x="464127" y="28442"/>
                </a:cubicBezTo>
                <a:cubicBezTo>
                  <a:pt x="466742" y="37596"/>
                  <a:pt x="465773" y="48229"/>
                  <a:pt x="471054" y="56151"/>
                </a:cubicBezTo>
                <a:cubicBezTo>
                  <a:pt x="480622" y="70503"/>
                  <a:pt x="505640" y="73457"/>
                  <a:pt x="519545" y="76933"/>
                </a:cubicBezTo>
                <a:cubicBezTo>
                  <a:pt x="536448" y="71299"/>
                  <a:pt x="547680" y="69581"/>
                  <a:pt x="561109" y="56151"/>
                </a:cubicBezTo>
                <a:cubicBezTo>
                  <a:pt x="607286" y="9972"/>
                  <a:pt x="540330" y="58456"/>
                  <a:pt x="595745" y="21515"/>
                </a:cubicBezTo>
                <a:cubicBezTo>
                  <a:pt x="610881" y="-1188"/>
                  <a:pt x="601274" y="733"/>
                  <a:pt x="616527" y="733"/>
                </a:cubicBezTo>
                <a:lnTo>
                  <a:pt x="630381" y="766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6163587">
            <a:off x="1545820" y="4999975"/>
            <a:ext cx="288032" cy="57606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41" grpId="0" animBg="1"/>
      <p:bldP spid="39" grpId="0" animBg="1"/>
      <p:bldP spid="40" grpId="0" animBg="1"/>
      <p:bldP spid="37" grpId="0" animBg="1"/>
      <p:bldP spid="38" grpId="0" animBg="1"/>
      <p:bldP spid="51" grpId="0" animBg="1"/>
      <p:bldP spid="52" grpId="0" animBg="1"/>
      <p:bldP spid="49" grpId="0" animBg="1"/>
      <p:bldP spid="50" grpId="0" animBg="1"/>
      <p:bldP spid="4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5423" y="908720"/>
            <a:ext cx="7699253" cy="3371136"/>
          </a:xfrm>
          <a:prstGeom prst="roundRect">
            <a:avLst/>
          </a:prstGeom>
          <a:solidFill>
            <a:schemeClr val="lt1">
              <a:alpha val="68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ru-RU" sz="2000" b="1" dirty="0" smtClean="0"/>
              <a:t>Картинка </a:t>
            </a:r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img-fotki.yandex.ru/get/9752/134091466.f9/0_d6fa8_30fad872_orig</a:t>
            </a:r>
            <a:endParaRPr lang="ru-RU" sz="2000" b="1" dirty="0" smtClean="0"/>
          </a:p>
          <a:p>
            <a:r>
              <a:rPr lang="ru-RU" sz="2000" b="1" dirty="0" smtClean="0"/>
              <a:t>Дед Мороз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s4.pic4you.ru/y2014/12-05/12216/4764097-thumb.png</a:t>
            </a:r>
            <a:endParaRPr lang="ru-RU" sz="2000" b="1" dirty="0" smtClean="0"/>
          </a:p>
          <a:p>
            <a:r>
              <a:rPr lang="ru-RU" sz="2000" b="1" dirty="0" smtClean="0"/>
              <a:t> Фон </a:t>
            </a:r>
            <a:r>
              <a:rPr lang="en-US" sz="2000" b="1" dirty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textures.photoshop-ramki.ru/wp-content/uploads/2012/11/snezhinki_01/snezhinki_01.jpg</a:t>
            </a:r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324" y="934515"/>
            <a:ext cx="7066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eskneesC" pitchFamily="82" charset="0"/>
              </a:rPr>
              <a:t>Источники  информации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eskneesC" pitchFamily="82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299208" y="5940727"/>
            <a:ext cx="650939" cy="680623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rId6" action="ppaction://hlinksldjump" highlightClick="1"/>
          </p:cNvPr>
          <p:cNvSpPr/>
          <p:nvPr/>
        </p:nvSpPr>
        <p:spPr>
          <a:xfrm>
            <a:off x="289018" y="6011039"/>
            <a:ext cx="540000" cy="540000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Тема43</Template>
  <TotalTime>38275</TotalTime>
  <Words>87</Words>
  <Application>Microsoft Office PowerPoint</Application>
  <PresentationFormat>Экран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BeeskneesC</vt:lpstr>
      <vt:lpstr>Тема43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63</cp:revision>
  <dcterms:created xsi:type="dcterms:W3CDTF">2016-02-21T09:18:08Z</dcterms:created>
  <dcterms:modified xsi:type="dcterms:W3CDTF">2017-02-19T14:51:58Z</dcterms:modified>
</cp:coreProperties>
</file>